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阿神 的Bob君" initials="阿神" lastIdx="1" clrIdx="0">
    <p:extLst>
      <p:ext uri="{19B8F6BF-5375-455C-9EA6-DF929625EA0E}">
        <p15:presenceInfo xmlns:p15="http://schemas.microsoft.com/office/powerpoint/2012/main" userId="7d6b2ddc6cc5be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FF00"/>
    <a:srgbClr val="00FFCC"/>
    <a:srgbClr val="3399FF"/>
    <a:srgbClr val="FF0066"/>
    <a:srgbClr val="00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55D63-00C7-4875-9C46-BC9D9C392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179A1C-C0AB-4B51-881B-C1B4BB003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B1E6-67AD-4756-B52D-7E782F56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87A59-C978-48FC-A1D4-C712E23E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D5276-9D0B-4DA8-95BF-456F7115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8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616DA-35DE-4C4B-BD37-9B379EA1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F7EDE-4A36-45F5-96BD-723A0F74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09C81-52FC-47F5-8AB4-F39F4519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34E5F-2983-4B31-9D1C-F9054656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A9712-63B8-496A-A554-A488747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9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CF8F4-B185-4FBB-B498-44086F225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6C574D-01EC-4B87-AA4E-4F9834901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9602E-A837-4BF7-AE0C-E1CF07AB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99B71-193C-447B-B7CA-DCAE71DE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9396D-B04E-43AF-B1DA-0B1492F2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8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3250D-4798-4C3C-8E6B-9CCBA35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A522EC-A457-4A8E-932C-381EFB29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156D6-AD8B-4235-B404-59002391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78169-F24B-4D58-B82E-357C3086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D035F-DAD2-4F03-84EB-F890C9CB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0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0BE46-DDE3-4150-AE41-A16282BA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A82806-3656-4F68-A94F-BBAC8F6C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C17EA-1704-47FC-8F31-D21798F2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09FEE-E9DE-48CA-B79C-3E843C64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4AA4C-3F23-41D6-A06E-F7770196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8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6ABDA-8E85-4DF5-857F-DE43AAE1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2A4C4-620C-4B2E-8286-FB29165A2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3E7CD8-439E-49ED-BFB5-C6B3EB02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B08D53-6799-405B-84C0-857BB7E6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95565F-6F3A-495E-A4EB-4308CE070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18EB5-394E-40CA-8268-F5F2F3DE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1BE5B-9383-4F10-A4F0-B8532BB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CC3216-653A-48EE-9A14-FCB52363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298B1-1AF4-4CE2-AFBD-1FDFE2DC5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96728E-A552-4843-A8C8-909867DCB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2ADFE2-9DBF-44D9-92BF-27EA44EF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6A114F-D036-4D41-91DF-244CDE32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04A9DC-94C3-4CDF-896D-CA1CC610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D39C8-4E34-42CD-AF97-2D8C95EA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3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CBF3-8C17-4AD8-8C0B-D7CB82C4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790EB5-E217-42CA-B18D-07FE0F5D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0B63E1-BE73-4D30-A473-8633A5EE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41FCD3-C905-477E-B774-E10C87E8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5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BAF448-B4D1-41C4-938C-88FA6615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9C7E40-C6A6-45BD-B558-69EADCCF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77D36-237E-4CE5-8A7D-9CAD6A00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C88B6-12FC-44C4-8B41-AF026347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28733-E075-4ACB-A452-418D852E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989D4-C7A8-4C76-A113-DD133871A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D382C5-728E-49EB-8761-1F13B02D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875EA-3FB9-4BB7-9513-EFBCCB83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6C6CA5-1382-4675-A2B4-232ECB2D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8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0B790-A60A-45C3-A6AE-78926694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3CB767-CD40-4EB6-A06D-9C5B48F08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1B3AC-C94B-40C0-B649-DC9888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005DE-0120-4875-9C9F-40C8F07F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80198F-315F-43C1-9949-1973E9FA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147868-9AD1-41EB-BFB2-D9C92072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4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50743B-D824-4138-ADB4-62D3C8FA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EA860F-FECD-4E72-9737-5D14CC164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EB867-C84F-4266-B97C-37AF06E01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C5E1-F582-4B83-B14E-06841B883656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A7255-277D-4C23-A09B-5311FBA31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941CC-CC27-4E62-BEDB-2060BB04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5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6DC9E-69E7-47CB-922D-587CC10BD5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599A45-315D-4A8D-B85A-1E1E2879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48B5A4-A637-442F-83E5-F0CFF2B8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8239"/>
            <a:ext cx="12344400" cy="68762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723A4B-C2FD-43FE-AB1A-963EAED7A828}"/>
              </a:ext>
            </a:extLst>
          </p:cNvPr>
          <p:cNvSpPr txBox="1"/>
          <p:nvPr/>
        </p:nvSpPr>
        <p:spPr>
          <a:xfrm>
            <a:off x="3434854" y="864148"/>
            <a:ext cx="5322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班班一台戏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2E1F0F-3653-4F64-8ECE-46506BB311C3}"/>
              </a:ext>
            </a:extLst>
          </p:cNvPr>
          <p:cNvSpPr txBox="1"/>
          <p:nvPr/>
        </p:nvSpPr>
        <p:spPr>
          <a:xfrm>
            <a:off x="2814247" y="3172757"/>
            <a:ext cx="2531462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演出：</a:t>
            </a:r>
            <a:endParaRPr lang="en-US" altLang="zh-CN" sz="4000" b="1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七年级</a:t>
            </a:r>
            <a:r>
              <a:rPr lang="en-US" altLang="zh-CN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5</a:t>
            </a:r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班</a:t>
            </a:r>
            <a:endParaRPr lang="en-US" altLang="zh-CN" sz="4000" b="1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七年级</a:t>
            </a:r>
            <a:r>
              <a:rPr lang="en-US" altLang="zh-CN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6</a:t>
            </a:r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cs typeface="Segoe UI" panose="020B0502040204020203" pitchFamily="34" charset="0"/>
              </a:rPr>
              <a:t>班</a:t>
            </a:r>
            <a:endParaRPr lang="en-US" altLang="zh-CN" sz="4000" b="1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048353-7C8E-46F7-99B3-42A145700BB6}"/>
              </a:ext>
            </a:extLst>
          </p:cNvPr>
          <p:cNvSpPr txBox="1"/>
          <p:nvPr/>
        </p:nvSpPr>
        <p:spPr>
          <a:xfrm>
            <a:off x="6357257" y="320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44084A-F35F-4124-80D9-147D40A9C27F}"/>
              </a:ext>
            </a:extLst>
          </p:cNvPr>
          <p:cNvSpPr txBox="1"/>
          <p:nvPr/>
        </p:nvSpPr>
        <p:spPr>
          <a:xfrm>
            <a:off x="6107709" y="3178231"/>
            <a:ext cx="3390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主持人：</a:t>
            </a:r>
            <a:endParaRPr lang="en-US" altLang="zh-CN" sz="4000" b="1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吴振雄 陈    妍</a:t>
            </a:r>
            <a:endParaRPr lang="en-US" altLang="zh-CN" sz="4000" b="1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罗鸿华 张富城</a:t>
            </a:r>
          </a:p>
        </p:txBody>
      </p:sp>
      <p:pic>
        <p:nvPicPr>
          <p:cNvPr id="10" name="熊熊公主">
            <a:hlinkClick r:id="" action="ppaction://media"/>
            <a:extLst>
              <a:ext uri="{FF2B5EF4-FFF2-40B4-BE49-F238E27FC236}">
                <a16:creationId xmlns:a16="http://schemas.microsoft.com/office/drawing/2014/main" id="{7CDEA8F9-08D3-436F-BC55-7E245FAEF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979" y="512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21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1408659" y="443130"/>
            <a:ext cx="93746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舞蹈</a:t>
            </a:r>
            <a:r>
              <a:rPr lang="en-US" altLang="zh-CN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:《</a:t>
            </a:r>
            <a:r>
              <a:rPr lang="zh-CN" altLang="en-US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你最最最重要</a:t>
            </a:r>
            <a:r>
              <a:rPr lang="en-US" altLang="zh-CN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3142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演员：</a:t>
            </a:r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姜椿祺 刘宇雯 邹杰思</a:t>
            </a: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赵艺乔 封馨雨</a:t>
            </a:r>
          </a:p>
          <a:p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55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3047729" y="213360"/>
            <a:ext cx="6096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舞台剧</a:t>
            </a:r>
            <a:r>
              <a:rPr lang="en-US" altLang="zh-CN" sz="5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:《</a:t>
            </a:r>
            <a:r>
              <a:rPr lang="zh-CN" altLang="en-US" sz="5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哈利波特</a:t>
            </a:r>
            <a:r>
              <a:rPr lang="en-US" altLang="zh-CN" sz="5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</a:p>
          <a:p>
            <a:pPr algn="ctr"/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之女王丢失的项链</a:t>
            </a:r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3142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演员：</a:t>
            </a:r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王涵萱 姜椿祺 陈嘉仪</a:t>
            </a: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陈嘉慧 张家荟 邹梓菁</a:t>
            </a:r>
          </a:p>
          <a:p>
            <a:pPr algn="ctr"/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马雯迪</a:t>
            </a:r>
          </a:p>
          <a:p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6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454D6-56BA-4A26-A0BB-37CE7DD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DD041C-379B-45D2-A105-6B72A0C5F17B}"/>
              </a:ext>
            </a:extLst>
          </p:cNvPr>
          <p:cNvSpPr txBox="1"/>
          <p:nvPr/>
        </p:nvSpPr>
        <p:spPr>
          <a:xfrm>
            <a:off x="571500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34438E7-0EDE-4936-B539-26E4D2CB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978"/>
            <a:ext cx="12192000" cy="690597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4D08E2-947B-4BAB-A7EC-E3CFB99C8BF9}"/>
              </a:ext>
            </a:extLst>
          </p:cNvPr>
          <p:cNvSpPr/>
          <p:nvPr/>
        </p:nvSpPr>
        <p:spPr>
          <a:xfrm>
            <a:off x="2966820" y="753891"/>
            <a:ext cx="42883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问答环节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E74715-71D9-4CFB-80B2-016F91930FD6}"/>
              </a:ext>
            </a:extLst>
          </p:cNvPr>
          <p:cNvSpPr txBox="1"/>
          <p:nvPr/>
        </p:nvSpPr>
        <p:spPr>
          <a:xfrm>
            <a:off x="2966820" y="2974124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有奖问答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80BF99-A9DC-4695-81CF-AFB615AA11BE}"/>
              </a:ext>
            </a:extLst>
          </p:cNvPr>
          <p:cNvSpPr txBox="1"/>
          <p:nvPr/>
        </p:nvSpPr>
        <p:spPr>
          <a:xfrm>
            <a:off x="571500" y="539622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班级红包</a:t>
            </a:r>
            <a:r>
              <a:rPr lang="en-US" altLang="zh-CN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·</a:t>
            </a:r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答对有奖</a:t>
            </a:r>
          </a:p>
        </p:txBody>
      </p:sp>
    </p:spTree>
    <p:extLst>
      <p:ext uri="{BB962C8B-B14F-4D97-AF65-F5344CB8AC3E}">
        <p14:creationId xmlns:p14="http://schemas.microsoft.com/office/powerpoint/2010/main" val="3012684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5969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问题一：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以下哪个老师最漂亮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不可多选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宋老师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李老师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顾老师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黄老师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A7412-A97B-4580-9E2F-FE0D46FA3348}"/>
              </a:ext>
            </a:extLst>
          </p:cNvPr>
          <p:cNvSpPr txBox="1"/>
          <p:nvPr/>
        </p:nvSpPr>
        <p:spPr>
          <a:xfrm>
            <a:off x="7191022" y="365125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答案：都行</a:t>
            </a:r>
          </a:p>
        </p:txBody>
      </p:sp>
    </p:spTree>
    <p:extLst>
      <p:ext uri="{BB962C8B-B14F-4D97-AF65-F5344CB8AC3E}">
        <p14:creationId xmlns:p14="http://schemas.microsoft.com/office/powerpoint/2010/main" val="17926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654538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问题二：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CPU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行业的“农企”是哪家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A.NVIDIA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中芯国际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C.AMD</a:t>
            </a: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D.Intel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812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9432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问题三：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年，杨坚夺取政权，在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建都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A.581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年；东京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B.520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年；北平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公元前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2020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年；长安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D.581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年；长安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571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99309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问题四：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史书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《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资治通鉴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》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是属于哪一类体例的历史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纪传体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记事本末体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编年体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国别体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573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341572" y="790222"/>
            <a:ext cx="1150885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问题五：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My daughter helps me cook,but she isn't old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enough to be left alone in the ____. 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 bedroom    B. classroom    C. lab    D. kitchen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8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114263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问题六：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Sally's favorite ____ is orange. (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--I see. That's why all her sweaters are orange. </a:t>
            </a: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A.fruit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B.color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C.juice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 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02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83920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问题七：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中国第一位上太空的宇航员是谁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聂海胜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杨利伟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章北海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常伟思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695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58CC1-EF15-4E95-A6C4-7138A145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介绍">
            <a:hlinkClick r:id="" action="ppaction://media"/>
            <a:extLst>
              <a:ext uri="{FF2B5EF4-FFF2-40B4-BE49-F238E27FC236}">
                <a16:creationId xmlns:a16="http://schemas.microsoft.com/office/drawing/2014/main" id="{E0A88BE4-B40C-4CCD-B82B-6AAE8F46B4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3934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0">
        <p:fade/>
      </p:transition>
    </mc:Choice>
    <mc:Fallback xmlns="">
      <p:transition spd="med" advTm="9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634019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问题八：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高尔夫起源于哪个国家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苏格兰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英国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俄国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650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3661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问题九：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世界上发射孔最多的核潜艇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 俄亥俄级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B.094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台风级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北风之神级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00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652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816762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下列河流哪一条是世界流程最长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尼罗河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长江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亚马孙河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密西西比河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00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957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08985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问题十一：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咖啡的故乡是哪里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亚洲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南极洲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非洲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大洋洲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739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8272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问题十二：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中国有多少座地级市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A.32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B.64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C.128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D.293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6775502" y="365125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994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8272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问题十三：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中国有多少座地级市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A.32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B.64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C.128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D.293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6775502" y="365125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565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380B12F-2B84-4E56-85C5-0601085D1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852"/>
            <a:ext cx="12192000" cy="6870852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51FBE6-6A1F-44BF-A8F7-15D30281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歌曲：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《</a:t>
            </a:r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追光者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  <a:endParaRPr lang="zh-CN" altLang="en-US" sz="7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8BB966-013C-4577-AFCA-1154F1015ADB}"/>
              </a:ext>
            </a:extLst>
          </p:cNvPr>
          <p:cNvSpPr txBox="1"/>
          <p:nvPr/>
        </p:nvSpPr>
        <p:spPr>
          <a:xfrm>
            <a:off x="290286" y="566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0330B-3338-4C44-B847-138B1B0E44EC}"/>
              </a:ext>
            </a:extLst>
          </p:cNvPr>
          <p:cNvSpPr txBox="1"/>
          <p:nvPr/>
        </p:nvSpPr>
        <p:spPr>
          <a:xfrm>
            <a:off x="290286" y="1514298"/>
            <a:ext cx="34563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歌曲演唱：</a:t>
            </a:r>
            <a:endParaRPr lang="en-US" altLang="zh-CN" sz="40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钟锦碧 任思仪</a:t>
            </a: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孙梓君 肖文景</a:t>
            </a: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赵芝瑜 罗琳娜</a:t>
            </a:r>
          </a:p>
        </p:txBody>
      </p:sp>
    </p:spTree>
    <p:extLst>
      <p:ext uri="{BB962C8B-B14F-4D97-AF65-F5344CB8AC3E}">
        <p14:creationId xmlns:p14="http://schemas.microsoft.com/office/powerpoint/2010/main" val="2404639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80211-84EA-44AC-81B2-1E8B3DD2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5D47BA-FA44-471C-99BE-EBB42FEE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06B87505-C6FF-4844-ABD9-C9C74973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852"/>
            <a:ext cx="12192000" cy="687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058094-AA62-4B70-BE6A-7B054C9F8027}"/>
              </a:ext>
            </a:extLst>
          </p:cNvPr>
          <p:cNvSpPr txBox="1"/>
          <p:nvPr/>
        </p:nvSpPr>
        <p:spPr>
          <a:xfrm>
            <a:off x="1057601" y="170081"/>
            <a:ext cx="10076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舞台剧：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《</a:t>
            </a:r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皇帝的新装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  <a:endParaRPr lang="zh-CN" altLang="en-US" sz="7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D9D8DF-7EBD-4B91-AC1A-4B94E9DF86E1}"/>
              </a:ext>
            </a:extLst>
          </p:cNvPr>
          <p:cNvSpPr txBox="1"/>
          <p:nvPr/>
        </p:nvSpPr>
        <p:spPr>
          <a:xfrm>
            <a:off x="219400" y="1144588"/>
            <a:ext cx="650049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演员：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黄婧娴 邱恩琪 闵达姮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胡柏宏 邹杰思 徐宝宁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郑茹方 谢依晴 宋爱玲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郑宇根 王艺彤 易宣佑</a:t>
            </a:r>
          </a:p>
          <a:p>
            <a:pPr algn="ctr"/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杨茜</a:t>
            </a:r>
          </a:p>
        </p:txBody>
      </p:sp>
    </p:spTree>
    <p:extLst>
      <p:ext uri="{BB962C8B-B14F-4D97-AF65-F5344CB8AC3E}">
        <p14:creationId xmlns:p14="http://schemas.microsoft.com/office/powerpoint/2010/main" val="335085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6B2E5-A52E-4BF3-973C-47B9E6B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49515D4-F5A1-439C-BEAC-6CF1F757C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392"/>
            <a:ext cx="12340482" cy="694586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6A8FDE-B085-44E3-B16B-88757721EC51}"/>
              </a:ext>
            </a:extLst>
          </p:cNvPr>
          <p:cNvSpPr txBox="1"/>
          <p:nvPr/>
        </p:nvSpPr>
        <p:spPr>
          <a:xfrm>
            <a:off x="4006828" y="191133"/>
            <a:ext cx="43268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T </a:t>
            </a:r>
            <a:r>
              <a:rPr lang="zh-CN" altLang="en-US" sz="10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台秀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867F98-5A57-418F-8B5A-7822534E724B}"/>
              </a:ext>
            </a:extLst>
          </p:cNvPr>
          <p:cNvSpPr txBox="1"/>
          <p:nvPr/>
        </p:nvSpPr>
        <p:spPr>
          <a:xfrm>
            <a:off x="3999912" y="2208639"/>
            <a:ext cx="4280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模特：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曾钰琳 刘静恒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徐明哲 赵芝瑜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干子洋 </a:t>
            </a:r>
            <a:r>
              <a:rPr lang="en-US" altLang="zh-CN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……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262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C8EE5-ED40-4837-8316-268210C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0FC09-FED4-428E-B929-3553C97B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D7282E6-1F8E-4583-89E3-23EC3168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2C73B29F-F94F-40C7-A79B-EDEE42900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392"/>
            <a:ext cx="12340482" cy="6945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AC8BD2-DD4E-43F6-BB18-876E22355BED}"/>
              </a:ext>
            </a:extLst>
          </p:cNvPr>
          <p:cNvSpPr txBox="1"/>
          <p:nvPr/>
        </p:nvSpPr>
        <p:spPr>
          <a:xfrm>
            <a:off x="531816" y="350175"/>
            <a:ext cx="11128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舞蹈：</a:t>
            </a:r>
            <a:r>
              <a:rPr lang="en-US" altLang="zh-CN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《Peaty </a:t>
            </a:r>
            <a:r>
              <a:rPr lang="en-US" altLang="zh-CN" sz="7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Saveage</a:t>
            </a:r>
            <a:r>
              <a:rPr lang="en-US" altLang="zh-CN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goe UI" panose="020B0502040204020203" pitchFamily="34" charset="0"/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61F648-67F6-416A-99B6-5B5000B46F33}"/>
              </a:ext>
            </a:extLst>
          </p:cNvPr>
          <p:cNvSpPr txBox="1"/>
          <p:nvPr/>
        </p:nvSpPr>
        <p:spPr>
          <a:xfrm>
            <a:off x="3999913" y="2158065"/>
            <a:ext cx="4280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表演者：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封馨雨 郑茹方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徐宝宁 赵艺乔</a:t>
            </a:r>
          </a:p>
          <a:p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159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2BAD-4F8D-4A6B-8856-12048BDA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5319249-789B-4BAE-B59B-6D6D123E2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5"/>
            <a:ext cx="12192000" cy="685092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C92FA7-736E-4CAB-86A0-141C6EA5DE44}"/>
              </a:ext>
            </a:extLst>
          </p:cNvPr>
          <p:cNvSpPr txBox="1"/>
          <p:nvPr/>
        </p:nvSpPr>
        <p:spPr>
          <a:xfrm>
            <a:off x="2757586" y="365125"/>
            <a:ext cx="66768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小品</a:t>
            </a:r>
            <a:r>
              <a:rPr lang="en-US" altLang="zh-CN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:《</a:t>
            </a:r>
            <a:r>
              <a:rPr lang="zh-CN" altLang="en-US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假名媛</a:t>
            </a:r>
            <a:r>
              <a:rPr lang="en-US" altLang="zh-CN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</a:p>
          <a:p>
            <a:pPr algn="ctr"/>
            <a:r>
              <a:rPr lang="zh-CN" altLang="en-US" sz="3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编剧：陈世杭</a:t>
            </a:r>
            <a:endParaRPr lang="en-US" altLang="zh-CN" sz="3000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5AAA84-F1ED-4B3B-8CBF-F714E8C6B2EE}"/>
              </a:ext>
            </a:extLst>
          </p:cNvPr>
          <p:cNvSpPr txBox="1"/>
          <p:nvPr/>
        </p:nvSpPr>
        <p:spPr>
          <a:xfrm>
            <a:off x="149087" y="1846700"/>
            <a:ext cx="39356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演员：</a:t>
            </a:r>
            <a:endParaRPr lang="en-US" altLang="zh-CN" sz="4500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文东峻 胡锦弘</a:t>
            </a:r>
          </a:p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曾哲轶 黄宝杰</a:t>
            </a:r>
          </a:p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谢瑜宣 钟丞翔</a:t>
            </a:r>
          </a:p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林睿希 张志榆</a:t>
            </a:r>
          </a:p>
          <a:p>
            <a:endParaRPr lang="zh-CN" altLang="en-US" sz="4500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96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C1F94-4F08-49E7-AD7B-C84C1852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87B2-B6EA-4440-B97E-0F92124E3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2458403D-6EE4-4209-A342-6AEB628B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5"/>
            <a:ext cx="12192000" cy="6850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B07E6F-B92E-4661-9629-F2FCF6A7B111}"/>
              </a:ext>
            </a:extLst>
          </p:cNvPr>
          <p:cNvSpPr txBox="1"/>
          <p:nvPr/>
        </p:nvSpPr>
        <p:spPr>
          <a:xfrm>
            <a:off x="2307943" y="365125"/>
            <a:ext cx="75761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歌曲</a:t>
            </a:r>
            <a:r>
              <a:rPr lang="en-US" altLang="zh-CN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:《</a:t>
            </a:r>
            <a:r>
              <a:rPr lang="zh-CN" altLang="en-US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夜宴风泊</a:t>
            </a:r>
            <a:r>
              <a:rPr lang="en-US" altLang="zh-CN" sz="70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  <a:endParaRPr lang="zh-CN" altLang="en-US" sz="7000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C6E67B-9BE3-40EB-8649-5B44E1003BC1}"/>
              </a:ext>
            </a:extLst>
          </p:cNvPr>
          <p:cNvSpPr txBox="1"/>
          <p:nvPr/>
        </p:nvSpPr>
        <p:spPr>
          <a:xfrm>
            <a:off x="397565" y="2266122"/>
            <a:ext cx="39356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演唱：</a:t>
            </a:r>
            <a:endParaRPr lang="en-US" altLang="zh-CN" sz="4500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500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刘宇雯 赵艺乔</a:t>
            </a:r>
          </a:p>
        </p:txBody>
      </p:sp>
    </p:spTree>
    <p:extLst>
      <p:ext uri="{BB962C8B-B14F-4D97-AF65-F5344CB8AC3E}">
        <p14:creationId xmlns:p14="http://schemas.microsoft.com/office/powerpoint/2010/main" val="26209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3207228" y="369006"/>
            <a:ext cx="57775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朗诵</a:t>
            </a:r>
            <a:r>
              <a:rPr lang="en-US" altLang="zh-CN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:《</a:t>
            </a:r>
            <a:r>
              <a:rPr lang="zh-CN" altLang="en-US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少年</a:t>
            </a:r>
            <a:r>
              <a:rPr lang="en-US" altLang="zh-CN" sz="7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》</a:t>
            </a:r>
          </a:p>
          <a:p>
            <a:pPr algn="ctr"/>
            <a:r>
              <a:rPr lang="zh-CN" altLang="en-US" sz="3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作者：陈妍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5707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演员：</a:t>
            </a:r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王  煜 张镇谦 戴卓妮</a:t>
            </a: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黄宝杰 任若诗 张子谦 </a:t>
            </a:r>
            <a:endParaRPr lang="en-US" altLang="zh-CN" sz="40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4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曾熹泰 韦傲柔 钟华芹</a:t>
            </a:r>
          </a:p>
        </p:txBody>
      </p:sp>
    </p:spTree>
    <p:extLst>
      <p:ext uri="{BB962C8B-B14F-4D97-AF65-F5344CB8AC3E}">
        <p14:creationId xmlns:p14="http://schemas.microsoft.com/office/powerpoint/2010/main" val="3945818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655</Words>
  <Application>Microsoft Office PowerPoint</Application>
  <PresentationFormat>宽屏</PresentationFormat>
  <Paragraphs>147</Paragraphs>
  <Slides>25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华文楷体</vt:lpstr>
      <vt:lpstr>华文隶书</vt:lpstr>
      <vt:lpstr>站酷快乐体2016修订版</vt:lpstr>
      <vt:lpstr>Arial</vt:lpstr>
      <vt:lpstr>Segoe UI</vt:lpstr>
      <vt:lpstr>Office 主题​​</vt:lpstr>
      <vt:lpstr>PowerPoint 演示文稿</vt:lpstr>
      <vt:lpstr>PowerPoint 演示文稿</vt:lpstr>
      <vt:lpstr>歌曲：《追光者》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19</cp:revision>
  <dcterms:created xsi:type="dcterms:W3CDTF">2021-03-05T04:39:25Z</dcterms:created>
  <dcterms:modified xsi:type="dcterms:W3CDTF">2021-03-08T10:27:40Z</dcterms:modified>
</cp:coreProperties>
</file>